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2675" autoAdjust="0"/>
  </p:normalViewPr>
  <p:slideViewPr>
    <p:cSldViewPr snapToGrid="0">
      <p:cViewPr varScale="1">
        <p:scale>
          <a:sx n="71" d="100"/>
          <a:sy n="71" d="100"/>
        </p:scale>
        <p:origin x="1416" y="72"/>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AWT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AWT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6/28/2018 11:07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a:t>
            </a:r>
            <a:r>
              <a:rPr lang="en-US" sz="3600" dirty="0" err="1"/>
              <a:t>AdventureWorks</a:t>
            </a:r>
            <a:r>
              <a:rPr lang="en-US" sz="3600" dirty="0"/>
              <a:t>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a:t>
            </a:r>
            <a:r>
              <a:rPr lang="en-US" sz="3600" dirty="0" err="1">
                <a:solidFill>
                  <a:schemeClr val="tx1"/>
                </a:solidFill>
              </a:rPr>
              <a:t>AdventureWorks</a:t>
            </a:r>
            <a:r>
              <a:rPr lang="en-US" sz="3600" dirty="0">
                <a:solidFill>
                  <a:schemeClr val="tx1"/>
                </a:solidFill>
              </a:rPr>
              <a:t> Travel</a:t>
            </a:r>
          </a:p>
          <a:p>
            <a:pPr marL="0" indent="0">
              <a:spcAft>
                <a:spcPts val="882"/>
              </a:spcAft>
              <a:buNone/>
            </a:pPr>
            <a:endParaRPr lang="en-US" sz="1800" dirty="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 title="Conversation icon">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title="Questi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title="beaker ic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title="Questi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 title="github with SQL icon">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 title="Question icon">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 title="Power BI logo">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4809</Words>
  <Application>Microsoft Office PowerPoint</Application>
  <PresentationFormat>Widescreen</PresentationFormat>
  <Paragraphs>304</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2018-06-29T06:25:17Z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